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15" autoAdjust="0"/>
  </p:normalViewPr>
  <p:slideViewPr>
    <p:cSldViewPr>
      <p:cViewPr varScale="1">
        <p:scale>
          <a:sx n="107" d="100"/>
          <a:sy n="107" d="100"/>
        </p:scale>
        <p:origin x="-84" y="-2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D464B4-151B-4BCE-8132-3C4480A31151}" type="datetimeFigureOut">
              <a:rPr lang="en-US" smtClean="0"/>
              <a:pPr/>
              <a:t>3/25/2013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4E8D8F-3379-4CAE-8BDF-DD4106A82B0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 was sleeping….There were flies swarming around his head.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4E8D8F-3379-4CAE-8BDF-DD4106A82B0B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Masi Mara….Zebras with wildebeest</a:t>
            </a:r>
            <a:r>
              <a:rPr lang="en-US" baseline="0" dirty="0" smtClean="0"/>
              <a:t> in the background.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4E8D8F-3379-4CAE-8BDF-DD4106A82B0B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Hard</a:t>
            </a:r>
            <a:r>
              <a:rPr lang="en-US" baseline="0" dirty="0" smtClean="0"/>
              <a:t> to read—too busy </a:t>
            </a:r>
            <a:r>
              <a:rPr lang="en-US" baseline="0" smtClean="0"/>
              <a:t>on the eyes.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4E8D8F-3379-4CAE-8BDF-DD4106A82B0B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E4BF07D-83EB-4225-A196-97D52B362041}" type="datetimeFigureOut">
              <a:rPr lang="en-US" smtClean="0"/>
              <a:pPr/>
              <a:t>3/25/2013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D6412C8-FC37-4655-A5D8-BF1A36C45E1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4BF07D-83EB-4225-A196-97D52B362041}" type="datetimeFigureOut">
              <a:rPr lang="en-US" smtClean="0"/>
              <a:pPr/>
              <a:t>3/25/2013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6412C8-FC37-4655-A5D8-BF1A36C45E1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4BF07D-83EB-4225-A196-97D52B362041}" type="datetimeFigureOut">
              <a:rPr lang="en-US" smtClean="0"/>
              <a:pPr/>
              <a:t>3/25/2013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6412C8-FC37-4655-A5D8-BF1A36C45E1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4BF07D-83EB-4225-A196-97D52B362041}" type="datetimeFigureOut">
              <a:rPr lang="en-US" smtClean="0"/>
              <a:pPr/>
              <a:t>3/25/2013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6412C8-FC37-4655-A5D8-BF1A36C45E1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4BF07D-83EB-4225-A196-97D52B362041}" type="datetimeFigureOut">
              <a:rPr lang="en-US" smtClean="0"/>
              <a:pPr/>
              <a:t>3/25/2013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6412C8-FC37-4655-A5D8-BF1A36C45E1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4BF07D-83EB-4225-A196-97D52B362041}" type="datetimeFigureOut">
              <a:rPr lang="en-US" smtClean="0"/>
              <a:pPr/>
              <a:t>3/25/2013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6412C8-FC37-4655-A5D8-BF1A36C45E1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4BF07D-83EB-4225-A196-97D52B362041}" type="datetimeFigureOut">
              <a:rPr lang="en-US" smtClean="0"/>
              <a:pPr/>
              <a:t>3/25/2013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6412C8-FC37-4655-A5D8-BF1A36C45E1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4BF07D-83EB-4225-A196-97D52B362041}" type="datetimeFigureOut">
              <a:rPr lang="en-US" smtClean="0"/>
              <a:pPr/>
              <a:t>3/25/2013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6412C8-FC37-4655-A5D8-BF1A36C45E1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4BF07D-83EB-4225-A196-97D52B362041}" type="datetimeFigureOut">
              <a:rPr lang="en-US" smtClean="0"/>
              <a:pPr/>
              <a:t>3/25/2013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6412C8-FC37-4655-A5D8-BF1A36C45E1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E4BF07D-83EB-4225-A196-97D52B362041}" type="datetimeFigureOut">
              <a:rPr lang="en-US" smtClean="0"/>
              <a:pPr/>
              <a:t>3/25/2013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6412C8-FC37-4655-A5D8-BF1A36C45E1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E4BF07D-83EB-4225-A196-97D52B362041}" type="datetimeFigureOut">
              <a:rPr lang="en-US" smtClean="0"/>
              <a:pPr/>
              <a:t>3/25/2013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D6412C8-FC37-4655-A5D8-BF1A36C45E1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E4BF07D-83EB-4225-A196-97D52B362041}" type="datetimeFigureOut">
              <a:rPr lang="en-US" smtClean="0"/>
              <a:pPr/>
              <a:t>3/25/2013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D6412C8-FC37-4655-A5D8-BF1A36C45E1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.wav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Advanced Instructional Design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pPr algn="ctr"/>
            <a:r>
              <a:rPr lang="en-US" sz="4000" dirty="0" smtClean="0"/>
              <a:t>March 19, 2013</a:t>
            </a:r>
            <a:endParaRPr lang="en-US" sz="4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Insert Pictures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PowerPoint Variations</a:t>
            </a:r>
            <a:endParaRPr lang="en-US" dirty="0"/>
          </a:p>
        </p:txBody>
      </p:sp>
      <p:pic>
        <p:nvPicPr>
          <p:cNvPr id="4" name="Picture 3" descr="IMG_144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81300" y="2311400"/>
            <a:ext cx="5219700" cy="3479800"/>
          </a:xfrm>
          <a:prstGeom prst="rect">
            <a:avLst/>
          </a:prstGeom>
        </p:spPr>
      </p:pic>
      <p:pic>
        <p:nvPicPr>
          <p:cNvPr id="5" name="MS900074808[1].wav">
            <a:hlinkClick r:id="" action="ppaction://media"/>
          </p:cNvPr>
          <p:cNvPicPr>
            <a:picLocks noRot="1" noChangeAspect="1"/>
          </p:cNvPicPr>
          <p:nvPr>
            <a:wavAudioFile r:embed="rId1" name="MS900074808[1].wav"/>
          </p:nvPr>
        </p:nvPicPr>
        <p:blipFill>
          <a:blip r:embed="rId5" cstate="print"/>
          <a:stretch>
            <a:fillRect/>
          </a:stretch>
        </p:blipFill>
        <p:spPr>
          <a:xfrm>
            <a:off x="609600" y="6400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24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G_155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3400" y="1066800"/>
            <a:ext cx="3810000" cy="2540000"/>
          </a:xfrm>
          <a:prstGeom prst="rect">
            <a:avLst/>
          </a:prstGeom>
        </p:spPr>
      </p:pic>
      <p:pic>
        <p:nvPicPr>
          <p:cNvPr id="4" name="Picture 3" descr="IMG_169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657600" y="3276600"/>
            <a:ext cx="5181600" cy="3454400"/>
          </a:xfrm>
          <a:prstGeom prst="rect">
            <a:avLst/>
          </a:prstGeom>
        </p:spPr>
      </p:pic>
      <p:pic>
        <p:nvPicPr>
          <p:cNvPr id="5" name="Picture 4" descr="Tarangirie to Ngorogoro Crater 15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810000" y="152400"/>
            <a:ext cx="4724400" cy="31496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3400" y="3810000"/>
            <a:ext cx="274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Pictures Layered and Animated</a:t>
            </a:r>
            <a:endParaRPr lang="en-US" dirty="0"/>
          </a:p>
        </p:txBody>
      </p:sp>
      <p:pic>
        <p:nvPicPr>
          <p:cNvPr id="7" name="MS900074881[1].wav">
            <a:hlinkClick r:id="" action="ppaction://media"/>
          </p:cNvPr>
          <p:cNvPicPr>
            <a:picLocks noRot="1" noChangeAspect="1"/>
          </p:cNvPicPr>
          <p:nvPr>
            <a:wavAudioFile r:embed="rId1" name="MS900074881[1].wav"/>
          </p:nvPr>
        </p:nvPicPr>
        <p:blipFill>
          <a:blip r:embed="rId7" cstate="print"/>
          <a:stretch>
            <a:fillRect/>
          </a:stretch>
        </p:blipFill>
        <p:spPr>
          <a:xfrm>
            <a:off x="381000" y="6248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79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4600" y="2590800"/>
            <a:ext cx="1066800" cy="2209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657600" y="1828800"/>
            <a:ext cx="1143000" cy="2362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 flipH="1" flipV="1">
            <a:off x="4953000" y="2636519"/>
            <a:ext cx="1905000" cy="368808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934200" y="1295400"/>
            <a:ext cx="1676400" cy="2743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410200" y="381000"/>
            <a:ext cx="2667000" cy="1600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27652" y="2967335"/>
            <a:ext cx="78886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Design art background</a:t>
            </a:r>
            <a:endParaRPr lang="en-US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62600" y="914400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Contrasting  color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9" name="Picture 8" descr="Lake Manyara to Selous 07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19200" y="3733800"/>
            <a:ext cx="3467100" cy="2311400"/>
          </a:xfrm>
          <a:prstGeom prst="rect">
            <a:avLst/>
          </a:prstGeom>
        </p:spPr>
      </p:pic>
      <p:pic>
        <p:nvPicPr>
          <p:cNvPr id="10" name="Picture 9" descr="Flamingos at Lake Nakuru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5800" y="457200"/>
            <a:ext cx="3581400" cy="2387600"/>
          </a:xfrm>
          <a:prstGeom prst="rect">
            <a:avLst/>
          </a:prstGeom>
        </p:spPr>
      </p:pic>
      <p:pic>
        <p:nvPicPr>
          <p:cNvPr id="11" name="Picture 10" descr="Ngorogoro Crater to Seregeti 12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29200" y="3886200"/>
            <a:ext cx="3657600" cy="274320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95</TotalTime>
  <Words>54</Words>
  <Application>Microsoft Office PowerPoint</Application>
  <PresentationFormat>On-screen Show (4:3)</PresentationFormat>
  <Paragraphs>14</Paragraphs>
  <Slides>4</Slides>
  <Notes>3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Advanced Instructional Design</vt:lpstr>
      <vt:lpstr>PowerPoint Variations</vt:lpstr>
      <vt:lpstr>Slide 3</vt:lpstr>
      <vt:lpstr>Slide 4</vt:lpstr>
    </vt:vector>
  </TitlesOfParts>
  <Company>OSU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Advanced Instructional Design</dc:title>
  <dc:creator>rhutton</dc:creator>
  <cp:lastModifiedBy>rhutton</cp:lastModifiedBy>
  <cp:revision>11</cp:revision>
  <dcterms:created xsi:type="dcterms:W3CDTF">2013-03-19T20:27:13Z</dcterms:created>
  <dcterms:modified xsi:type="dcterms:W3CDTF">2013-03-25T20:01:58Z</dcterms:modified>
</cp:coreProperties>
</file>